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96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CA8B6-7A48-4D7E-A94F-5D50092F23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774D7B04-7804-49A9-B8A9-CEBAE23ACE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EBCDC67A-3E7A-4F3D-A54C-D123724EF750}"/>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D5C82225-E725-4D99-8A0A-95535EB64FF9}"/>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173501EE-42DD-4914-ADB7-2C6190A8FB67}"/>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2178173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8232-0387-4A77-BF96-8B3BC5AA5FB0}"/>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7CE37948-7B38-414F-BBEA-45C100CCC9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6719D127-776E-4BB0-91F9-BF9E62A8C559}"/>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DF724615-C0C0-4C3E-95FA-715DD2030918}"/>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5F1F813-751F-4908-B08D-DCF338E24679}"/>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2240436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F1F6117-45A6-496B-8921-E6679EB19C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6D2CB00D-A15C-400A-A704-7D4DE224A4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981707F8-746A-4277-8001-C79E5EE1A947}"/>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04337C85-9E4C-4049-A263-0AC769AD0715}"/>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07601F0E-088B-4B43-9EC5-BC5AF7963FAE}"/>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233692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C5D42-038A-474F-B279-37449F09DDAC}"/>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69E95843-56AF-4964-B2A3-520B4D7095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1044C143-CAF9-467C-9B0C-ED6C251D2FFC}"/>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B8003478-F821-49A3-BE27-906358C292C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27DFBE5A-01BF-4ECA-8693-64B148F282F5}"/>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3333739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7536B-B647-4C48-87BB-7F4B7125512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B8C5D02F-1D85-456F-9E46-A870071CC5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8E8EB9-AEBD-4479-86EF-7AC9B0F07ADA}"/>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D0A11FF3-3A83-406E-B2E8-1E5BA4D54E4C}"/>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F301871E-0735-4D58-AC39-629D164DD95D}"/>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2190075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30380-E7C3-431B-8F3A-BE90000DE4D6}"/>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45E20E0A-5CAD-4E91-B8D9-42E6744A98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C64926BF-8D61-4233-B97E-73A4849B36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C42F9B6C-A470-4004-B75D-AF983167C58F}"/>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6" name="Footer Placeholder 5">
            <a:extLst>
              <a:ext uri="{FF2B5EF4-FFF2-40B4-BE49-F238E27FC236}">
                <a16:creationId xmlns:a16="http://schemas.microsoft.com/office/drawing/2014/main" id="{B2E0682A-B32C-46D2-B3B7-E69350773354}"/>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5CD6973C-A892-4D62-AF12-0DB03AC80165}"/>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51468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7CF40-B82C-4014-9798-8A31A1E4EF34}"/>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EF3669F8-62A1-4749-81FE-67AED2B1B8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E6C98C-B8A9-4619-8DBA-53F8D93040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5D8917C4-BA28-4697-8C69-D6DE1CD94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2D686E-F052-44D5-B1A0-A2846C5F1F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1F26070E-459F-43C3-926E-8226B1E2E18F}"/>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8" name="Footer Placeholder 7">
            <a:extLst>
              <a:ext uri="{FF2B5EF4-FFF2-40B4-BE49-F238E27FC236}">
                <a16:creationId xmlns:a16="http://schemas.microsoft.com/office/drawing/2014/main" id="{9D2FB45F-E834-4823-8CBA-16F3D541DD3E}"/>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ABD37D6A-9B78-428A-9523-2C774D395556}"/>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3132426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FDF23-C30F-448C-9D32-DB4BC9C677B9}"/>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2C8C7FFD-504B-4148-B085-E5775C001FED}"/>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4" name="Footer Placeholder 3">
            <a:extLst>
              <a:ext uri="{FF2B5EF4-FFF2-40B4-BE49-F238E27FC236}">
                <a16:creationId xmlns:a16="http://schemas.microsoft.com/office/drawing/2014/main" id="{7D2FF4B8-20CA-4B92-8EB5-7A6D157A577A}"/>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229ED40C-D097-45D9-BCAE-A3D99F76D80D}"/>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1213632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71A885-15BE-49E5-B0CD-A0B95E4AB737}"/>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3" name="Footer Placeholder 2">
            <a:extLst>
              <a:ext uri="{FF2B5EF4-FFF2-40B4-BE49-F238E27FC236}">
                <a16:creationId xmlns:a16="http://schemas.microsoft.com/office/drawing/2014/main" id="{526048FA-1F00-4D24-8362-E85858D10237}"/>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E44FE821-FAB0-4854-80E9-FB35A3F5F673}"/>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1513281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0F200-3A6B-4444-AF53-E03A7C6FA3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2DC5C8A1-0DDD-496B-AAC0-AAAB5370DE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6501BF99-C0C6-49F1-813E-2F6FA08BFD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3930D1-071C-4937-9E67-32742478A9A9}"/>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6" name="Footer Placeholder 5">
            <a:extLst>
              <a:ext uri="{FF2B5EF4-FFF2-40B4-BE49-F238E27FC236}">
                <a16:creationId xmlns:a16="http://schemas.microsoft.com/office/drawing/2014/main" id="{6D0D4863-4E07-4752-B027-0A46C80FE19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97F641AD-AD55-4BC1-84B8-A347C48942FA}"/>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3369745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8575-1779-40C1-801D-290855D4A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91559580-58C3-40E2-9644-55B2EF77FB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2B06FC5E-AB25-4FCE-98F8-C3CAFBA78C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64A15B-3640-464C-86E9-3AD7C46A95FC}"/>
              </a:ext>
            </a:extLst>
          </p:cNvPr>
          <p:cNvSpPr>
            <a:spLocks noGrp="1"/>
          </p:cNvSpPr>
          <p:nvPr>
            <p:ph type="dt" sz="half" idx="10"/>
          </p:nvPr>
        </p:nvSpPr>
        <p:spPr/>
        <p:txBody>
          <a:bodyPr/>
          <a:lstStyle/>
          <a:p>
            <a:fld id="{5DF70CE9-9BCA-4876-B985-4789817A90FA}" type="datetimeFigureOut">
              <a:rPr lang="ar-IQ" smtClean="0"/>
              <a:t>01/05/1447</a:t>
            </a:fld>
            <a:endParaRPr lang="ar-IQ"/>
          </a:p>
        </p:txBody>
      </p:sp>
      <p:sp>
        <p:nvSpPr>
          <p:cNvPr id="6" name="Footer Placeholder 5">
            <a:extLst>
              <a:ext uri="{FF2B5EF4-FFF2-40B4-BE49-F238E27FC236}">
                <a16:creationId xmlns:a16="http://schemas.microsoft.com/office/drawing/2014/main" id="{F352E449-5A94-4DF9-A2FD-2F50CDCCC59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0D6B8251-CBC4-424D-AABC-6C1062C31006}"/>
              </a:ext>
            </a:extLst>
          </p:cNvPr>
          <p:cNvSpPr>
            <a:spLocks noGrp="1"/>
          </p:cNvSpPr>
          <p:nvPr>
            <p:ph type="sldNum" sz="quarter" idx="12"/>
          </p:nvPr>
        </p:nvSpPr>
        <p:spPr/>
        <p:txBody>
          <a:bodyPr/>
          <a:lstStyle/>
          <a:p>
            <a:fld id="{75394FDA-A17D-4D60-878A-D3C6EF405047}" type="slidenum">
              <a:rPr lang="ar-IQ" smtClean="0"/>
              <a:t>‹#›</a:t>
            </a:fld>
            <a:endParaRPr lang="ar-IQ"/>
          </a:p>
        </p:txBody>
      </p:sp>
    </p:spTree>
    <p:extLst>
      <p:ext uri="{BB962C8B-B14F-4D97-AF65-F5344CB8AC3E}">
        <p14:creationId xmlns:p14="http://schemas.microsoft.com/office/powerpoint/2010/main" val="158639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6112A3-D993-4560-8E08-2DC3B4FC40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FBB5037E-6BBD-4574-9CC9-1EBCA2DB15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F9F3C72E-2D0F-4425-BFE5-AEC0D3388B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F70CE9-9BCA-4876-B985-4789817A90FA}" type="datetimeFigureOut">
              <a:rPr lang="ar-IQ" smtClean="0"/>
              <a:t>01/05/1447</a:t>
            </a:fld>
            <a:endParaRPr lang="ar-IQ"/>
          </a:p>
        </p:txBody>
      </p:sp>
      <p:sp>
        <p:nvSpPr>
          <p:cNvPr id="5" name="Footer Placeholder 4">
            <a:extLst>
              <a:ext uri="{FF2B5EF4-FFF2-40B4-BE49-F238E27FC236}">
                <a16:creationId xmlns:a16="http://schemas.microsoft.com/office/drawing/2014/main" id="{D315A1D7-B6A7-4207-86D8-FEDD38E5B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4B637147-FBDE-438A-8A6B-3653C54ADD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394FDA-A17D-4D60-878A-D3C6EF405047}" type="slidenum">
              <a:rPr lang="ar-IQ" smtClean="0"/>
              <a:t>‹#›</a:t>
            </a:fld>
            <a:endParaRPr lang="ar-IQ"/>
          </a:p>
        </p:txBody>
      </p:sp>
    </p:spTree>
    <p:extLst>
      <p:ext uri="{BB962C8B-B14F-4D97-AF65-F5344CB8AC3E}">
        <p14:creationId xmlns:p14="http://schemas.microsoft.com/office/powerpoint/2010/main" val="2141770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22EC1-5983-40DB-B48A-0C5AF82E41CB}"/>
              </a:ext>
            </a:extLst>
          </p:cNvPr>
          <p:cNvSpPr>
            <a:spLocks noGrp="1"/>
          </p:cNvSpPr>
          <p:nvPr>
            <p:ph type="ctrTitle"/>
          </p:nvPr>
        </p:nvSpPr>
        <p:spPr/>
        <p:txBody>
          <a:bodyPr>
            <a:normAutofit fontScale="90000"/>
          </a:bodyPr>
          <a:lstStyle/>
          <a:p>
            <a:pPr algn="l"/>
            <a:r>
              <a:rPr lang="ar-SA" sz="4400" dirty="0"/>
              <a:t>الفلسفة اليونانية بعد أرسطوطاليس (1)      </a:t>
            </a:r>
            <a:br>
              <a:rPr lang="ar-SA" sz="4400" dirty="0"/>
            </a:br>
            <a:br>
              <a:rPr lang="ar-SA" sz="4400" dirty="0"/>
            </a:br>
            <a:r>
              <a:rPr lang="ar-SA" sz="4400" dirty="0"/>
              <a:t>أ.د. مها عيسى العبدالله     </a:t>
            </a:r>
            <a:br>
              <a:rPr lang="ar-SA" sz="4400" dirty="0"/>
            </a:br>
            <a:r>
              <a:rPr lang="ar-SA" sz="4400" dirty="0"/>
              <a:t>                             2025           </a:t>
            </a:r>
            <a:br>
              <a:rPr lang="ar-SA" sz="4400" dirty="0"/>
            </a:br>
            <a:endParaRPr lang="ar-IQ" sz="4400" dirty="0"/>
          </a:p>
        </p:txBody>
      </p:sp>
      <p:sp>
        <p:nvSpPr>
          <p:cNvPr id="3" name="Subtitle 2">
            <a:extLst>
              <a:ext uri="{FF2B5EF4-FFF2-40B4-BE49-F238E27FC236}">
                <a16:creationId xmlns:a16="http://schemas.microsoft.com/office/drawing/2014/main" id="{9667E030-960F-4FFD-A4BB-298CA7F745E6}"/>
              </a:ext>
            </a:extLst>
          </p:cNvPr>
          <p:cNvSpPr>
            <a:spLocks noGrp="1"/>
          </p:cNvSpPr>
          <p:nvPr>
            <p:ph type="subTitle" idx="1"/>
          </p:nvPr>
        </p:nvSpPr>
        <p:spPr/>
        <p:txBody>
          <a:bodyPr>
            <a:noAutofit/>
          </a:bodyPr>
          <a:lstStyle/>
          <a:p>
            <a:pPr algn="l"/>
            <a:r>
              <a:rPr lang="ar-SA" sz="4400" dirty="0"/>
              <a:t>بعد مناقشة أبرز النقاط المهمة التي أسهمت في منح فلسفة أرسطوطاليس مكانتها المميزة لها في تاريخ الفلسفة اليونانية خاصة وتاريخ الفلسفة </a:t>
            </a:r>
            <a:r>
              <a:rPr lang="ar-SA" sz="4400" dirty="0" err="1"/>
              <a:t>بصورةعام</a:t>
            </a:r>
            <a:endParaRPr lang="ar-SA" sz="4400" dirty="0"/>
          </a:p>
          <a:p>
            <a:pPr algn="r"/>
            <a:r>
              <a:rPr lang="ar-SA" sz="4400" dirty="0"/>
              <a:t>نأتي الآن  لتوضيح مسألة مهمة وهي الفلسفة اليونانية بعد أرسطوطاليس .   </a:t>
            </a:r>
            <a:endParaRPr lang="ar-IQ" sz="4400" dirty="0"/>
          </a:p>
        </p:txBody>
      </p:sp>
    </p:spTree>
    <p:extLst>
      <p:ext uri="{BB962C8B-B14F-4D97-AF65-F5344CB8AC3E}">
        <p14:creationId xmlns:p14="http://schemas.microsoft.com/office/powerpoint/2010/main" val="93162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1BEB3-DCC3-4F39-AE8D-A7692CA34BB5}"/>
              </a:ext>
            </a:extLst>
          </p:cNvPr>
          <p:cNvSpPr>
            <a:spLocks noGrp="1"/>
          </p:cNvSpPr>
          <p:nvPr>
            <p:ph type="title"/>
          </p:nvPr>
        </p:nvSpPr>
        <p:spPr/>
        <p:txBody>
          <a:bodyPr>
            <a:normAutofit fontScale="90000"/>
          </a:bodyPr>
          <a:lstStyle/>
          <a:p>
            <a:r>
              <a:rPr lang="ar-IQ" sz="4000" dirty="0"/>
              <a:t>الفلسفة اليونانية بعد أرسطوطاليس (2)</a:t>
            </a:r>
            <a:br>
              <a:rPr lang="ar-IQ" sz="4000" dirty="0"/>
            </a:br>
            <a:r>
              <a:rPr lang="ar-IQ" sz="4000" dirty="0"/>
              <a:t>أ.د. مها عيسى العبدالله</a:t>
            </a:r>
            <a:br>
              <a:rPr lang="ar-IQ" sz="4000" dirty="0"/>
            </a:br>
            <a:r>
              <a:rPr lang="ar-IQ" sz="4000" dirty="0"/>
              <a:t>   2025       </a:t>
            </a:r>
          </a:p>
        </p:txBody>
      </p:sp>
      <p:sp>
        <p:nvSpPr>
          <p:cNvPr id="3" name="Content Placeholder 2">
            <a:extLst>
              <a:ext uri="{FF2B5EF4-FFF2-40B4-BE49-F238E27FC236}">
                <a16:creationId xmlns:a16="http://schemas.microsoft.com/office/drawing/2014/main" id="{6E570A11-6AD0-4AF7-9D87-7D018EF4F3C8}"/>
              </a:ext>
            </a:extLst>
          </p:cNvPr>
          <p:cNvSpPr>
            <a:spLocks noGrp="1"/>
          </p:cNvSpPr>
          <p:nvPr>
            <p:ph idx="1"/>
          </p:nvPr>
        </p:nvSpPr>
        <p:spPr/>
        <p:txBody>
          <a:bodyPr>
            <a:normAutofit fontScale="92500" lnSpcReduction="10000"/>
          </a:bodyPr>
          <a:lstStyle/>
          <a:p>
            <a:pPr marL="0" indent="0">
              <a:buNone/>
            </a:pPr>
            <a:r>
              <a:rPr lang="ar-SA" sz="4400" dirty="0"/>
              <a:t>أتوقف هنا </a:t>
            </a:r>
            <a:r>
              <a:rPr lang="ar-IQ" sz="4400" dirty="0"/>
              <a:t>عند  رأي الفيلسوف برتراند رسل الذي أشار فيه إلى أن  أرسطوطاليس كان آخر الفلاسفة العظماء . هذا الرأي يشير إلى أن الفلاسفة الذين جاءوا بعد أرسطوطاليس كانوا أقل شأناً منه . كما أن هذا الرأي لبرتراند رسل يثير تساؤلات كثيرة منها ما يتصل بالفلسفة وبصورة خاصة بالفلسفة التي ظهرت بعد وفاة أرسطوطاليس ( 322ق.م) .من جانب وبالفلسفة اليونانية التي سبقت أرسطوطاليس وفلسفة أرسطوطاليس ذاتها من جانب   </a:t>
            </a:r>
          </a:p>
        </p:txBody>
      </p:sp>
    </p:spTree>
    <p:extLst>
      <p:ext uri="{BB962C8B-B14F-4D97-AF65-F5344CB8AC3E}">
        <p14:creationId xmlns:p14="http://schemas.microsoft.com/office/powerpoint/2010/main" val="324812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1F8CA-2E59-4481-B668-409E9AE812EC}"/>
              </a:ext>
            </a:extLst>
          </p:cNvPr>
          <p:cNvSpPr>
            <a:spLocks noGrp="1"/>
          </p:cNvSpPr>
          <p:nvPr>
            <p:ph type="title"/>
          </p:nvPr>
        </p:nvSpPr>
        <p:spPr/>
        <p:txBody>
          <a:bodyPr>
            <a:normAutofit fontScale="90000"/>
          </a:bodyPr>
          <a:lstStyle/>
          <a:p>
            <a:r>
              <a:rPr lang="ar-IQ" dirty="0"/>
              <a:t>الفلسفة اليونانية بعد أرسطوطاليس (3)</a:t>
            </a:r>
            <a:br>
              <a:rPr lang="ar-IQ" dirty="0"/>
            </a:br>
            <a:r>
              <a:rPr lang="ar-IQ" dirty="0"/>
              <a:t>أ.د. مها عيسى العبدالله</a:t>
            </a:r>
            <a:br>
              <a:rPr lang="ar-IQ" dirty="0"/>
            </a:br>
            <a:r>
              <a:rPr lang="ar-IQ" dirty="0"/>
              <a:t>       2025        </a:t>
            </a:r>
          </a:p>
        </p:txBody>
      </p:sp>
      <p:sp>
        <p:nvSpPr>
          <p:cNvPr id="3" name="Content Placeholder 2">
            <a:extLst>
              <a:ext uri="{FF2B5EF4-FFF2-40B4-BE49-F238E27FC236}">
                <a16:creationId xmlns:a16="http://schemas.microsoft.com/office/drawing/2014/main" id="{8F0F200D-DBFF-4AAF-954C-F00535219DE7}"/>
              </a:ext>
            </a:extLst>
          </p:cNvPr>
          <p:cNvSpPr>
            <a:spLocks noGrp="1"/>
          </p:cNvSpPr>
          <p:nvPr>
            <p:ph idx="1"/>
          </p:nvPr>
        </p:nvSpPr>
        <p:spPr/>
        <p:txBody>
          <a:bodyPr>
            <a:normAutofit fontScale="85000" lnSpcReduction="10000"/>
          </a:bodyPr>
          <a:lstStyle/>
          <a:p>
            <a:pPr algn="r"/>
            <a:r>
              <a:rPr lang="ar-IQ" sz="4400" dirty="0"/>
              <a:t>جانب آخر. الفلسفة بعد أرسطوطاليس تمثل الفلسفة في القرن الثالث ق.م وما جاء بعدها . وهي الفلسفة التي ظهرت من  الناحية التاريخية  بعد عام (322ق.م ) أي بعد وفاة  أرسطوطاليس . الفلسفة دون شك تنتمي لعصورها التي ظهرت بها بما تحمله تلك العصور من تقلبات وتغيرات قد تجعلها في مرحلة من مراحل </a:t>
            </a:r>
            <a:r>
              <a:rPr lang="ar-IQ" sz="4400" dirty="0" err="1"/>
              <a:t>الإزدهار</a:t>
            </a:r>
            <a:r>
              <a:rPr lang="ar-IQ" sz="4400" dirty="0"/>
              <a:t> وربما يكون العكس من ذلك لتدخل مرحلة معقدة </a:t>
            </a:r>
            <a:r>
              <a:rPr lang="ar-IQ" sz="4400" dirty="0" err="1"/>
              <a:t>متشظية</a:t>
            </a:r>
            <a:r>
              <a:rPr lang="ar-IQ" sz="4400" dirty="0"/>
              <a:t> من التراجع والذبول الذي قد يؤدي بها إلى الانتهاء .لقد تغير كل شيء بعد وفاة أرسطوطاليس في  المجتمع اليوناني بالتأكيد  هو ليس تغير ايجابي</a:t>
            </a:r>
          </a:p>
        </p:txBody>
      </p:sp>
    </p:spTree>
    <p:extLst>
      <p:ext uri="{BB962C8B-B14F-4D97-AF65-F5344CB8AC3E}">
        <p14:creationId xmlns:p14="http://schemas.microsoft.com/office/powerpoint/2010/main" val="475608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24CCA-473B-48B7-BEED-953433EAD1E4}"/>
              </a:ext>
            </a:extLst>
          </p:cNvPr>
          <p:cNvSpPr>
            <a:spLocks noGrp="1"/>
          </p:cNvSpPr>
          <p:nvPr>
            <p:ph type="title"/>
          </p:nvPr>
        </p:nvSpPr>
        <p:spPr/>
        <p:txBody>
          <a:bodyPr>
            <a:normAutofit fontScale="90000"/>
          </a:bodyPr>
          <a:lstStyle/>
          <a:p>
            <a:r>
              <a:rPr lang="ar-IQ" dirty="0"/>
              <a:t>الفلسفة اليونانية بعد أرسطوطاليس (4)</a:t>
            </a:r>
            <a:br>
              <a:rPr lang="ar-IQ" dirty="0"/>
            </a:br>
            <a:r>
              <a:rPr lang="ar-IQ" dirty="0"/>
              <a:t>أ.د. مها عيسى العبدالله </a:t>
            </a:r>
            <a:br>
              <a:rPr lang="ar-IQ" dirty="0"/>
            </a:br>
            <a:r>
              <a:rPr lang="ar-IQ" dirty="0"/>
              <a:t>   2025         </a:t>
            </a:r>
          </a:p>
        </p:txBody>
      </p:sp>
      <p:sp>
        <p:nvSpPr>
          <p:cNvPr id="3" name="Content Placeholder 2">
            <a:extLst>
              <a:ext uri="{FF2B5EF4-FFF2-40B4-BE49-F238E27FC236}">
                <a16:creationId xmlns:a16="http://schemas.microsoft.com/office/drawing/2014/main" id="{625428F4-ADAB-4728-B9F4-7EEAB1F5B11E}"/>
              </a:ext>
            </a:extLst>
          </p:cNvPr>
          <p:cNvSpPr>
            <a:spLocks noGrp="1"/>
          </p:cNvSpPr>
          <p:nvPr>
            <p:ph idx="1"/>
          </p:nvPr>
        </p:nvSpPr>
        <p:spPr/>
        <p:txBody>
          <a:bodyPr>
            <a:noAutofit/>
          </a:bodyPr>
          <a:lstStyle/>
          <a:p>
            <a:r>
              <a:rPr lang="ar-IQ" sz="4400" dirty="0"/>
              <a:t>تجددت به الحياة بل كان تغير حمل كثير من  الألم والخوف وفقد الأمن والطمأنينة للفرد اليوناني فكان هذا حال الفلسفة أيضاً خاصة لظهور فلاسفة غلب على تفكيرهم الفلسفي نزعة التشاؤم التي انعكست على الفلسفة اليونانية بعد وفاة أرسطوطاليس . من هنا كانت الفلسفة اليونانية قبل أرسطوطاليس وحتى وفاة أرسطوطاليس تمثل مرحلة ازدهار واستقرار في الحياة كلها وإن كانت هذه المرحلة أيضاً مملؤة بالكثير من المشكلات   </a:t>
            </a:r>
          </a:p>
        </p:txBody>
      </p:sp>
    </p:spTree>
    <p:extLst>
      <p:ext uri="{BB962C8B-B14F-4D97-AF65-F5344CB8AC3E}">
        <p14:creationId xmlns:p14="http://schemas.microsoft.com/office/powerpoint/2010/main" val="162872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0A9FC-7E2B-49F8-B2A1-C051B45D8900}"/>
              </a:ext>
            </a:extLst>
          </p:cNvPr>
          <p:cNvSpPr>
            <a:spLocks noGrp="1"/>
          </p:cNvSpPr>
          <p:nvPr>
            <p:ph type="title"/>
          </p:nvPr>
        </p:nvSpPr>
        <p:spPr/>
        <p:txBody>
          <a:bodyPr>
            <a:normAutofit fontScale="90000"/>
          </a:bodyPr>
          <a:lstStyle/>
          <a:p>
            <a:r>
              <a:rPr lang="ar-IQ" dirty="0"/>
              <a:t>الفلسفة اليونانية بعد أرسطوطاليس (5) </a:t>
            </a:r>
            <a:br>
              <a:rPr lang="ar-IQ" dirty="0"/>
            </a:br>
            <a:r>
              <a:rPr lang="ar-IQ" dirty="0"/>
              <a:t>أ.د. مها عيسى العبدالله </a:t>
            </a:r>
            <a:br>
              <a:rPr lang="ar-IQ" dirty="0"/>
            </a:br>
            <a:r>
              <a:rPr lang="ar-IQ" dirty="0"/>
              <a:t> 2025          </a:t>
            </a:r>
          </a:p>
        </p:txBody>
      </p:sp>
      <p:sp>
        <p:nvSpPr>
          <p:cNvPr id="3" name="Content Placeholder 2">
            <a:extLst>
              <a:ext uri="{FF2B5EF4-FFF2-40B4-BE49-F238E27FC236}">
                <a16:creationId xmlns:a16="http://schemas.microsoft.com/office/drawing/2014/main" id="{1468E92B-A329-4CD5-BDDC-278221D71A93}"/>
              </a:ext>
            </a:extLst>
          </p:cNvPr>
          <p:cNvSpPr>
            <a:spLocks noGrp="1"/>
          </p:cNvSpPr>
          <p:nvPr>
            <p:ph idx="1"/>
          </p:nvPr>
        </p:nvSpPr>
        <p:spPr/>
        <p:txBody>
          <a:bodyPr>
            <a:normAutofit/>
          </a:bodyPr>
          <a:lstStyle/>
          <a:p>
            <a:r>
              <a:rPr lang="ar-IQ" sz="4400" dirty="0"/>
              <a:t>هذه المرحلة أيضاً مملؤة بالكثير من المشكلات التي جعلت الحياة مربكة وصعبة للفرد اليوناني لكنها رغم ذلك كانت محتملة خلافاً للحياة بعد وفاة أرسطوطاليس ، لم تكن فقط مملؤة بالفوضى والاضطراب والوجع والخوف بل كانت حياة غير محتملة </a:t>
            </a:r>
            <a:r>
              <a:rPr lang="ar-IQ" sz="4400" dirty="0" err="1"/>
              <a:t>للأثينين</a:t>
            </a:r>
            <a:r>
              <a:rPr lang="ar-IQ" sz="4400" dirty="0"/>
              <a:t> خاصة ولبقية سكان العالم اليوناني الواسع .                                            </a:t>
            </a:r>
          </a:p>
        </p:txBody>
      </p:sp>
    </p:spTree>
    <p:extLst>
      <p:ext uri="{BB962C8B-B14F-4D97-AF65-F5344CB8AC3E}">
        <p14:creationId xmlns:p14="http://schemas.microsoft.com/office/powerpoint/2010/main" val="4024536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189</TotalTime>
  <Words>401</Words>
  <Application>Microsoft Office PowerPoint</Application>
  <PresentationFormat>Widescreen</PresentationFormat>
  <Paragraphs>11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الفلسفة اليونانية بعد أرسطوطاليس (1)        أ.د. مها عيسى العبدالله                                   2025            </vt:lpstr>
      <vt:lpstr>الفلسفة اليونانية بعد أرسطوطاليس (2) أ.د. مها عيسى العبدالله    2025       </vt:lpstr>
      <vt:lpstr>الفلسفة اليونانية بعد أرسطوطاليس (3) أ.د. مها عيسى العبدالله        2025        </vt:lpstr>
      <vt:lpstr>الفلسفة اليونانية بعد أرسطوطاليس (4) أ.د. مها عيسى العبدالله     2025         </vt:lpstr>
      <vt:lpstr>الفلسفة اليونانية بعد أرسطوطاليس (5)  أ.د. مها عيسى العبدالله   2025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الفلسفة اليونانية بعد أرسطوطاليس (1)        أ.د. مها عيسى العبدالله                                   2025            </dc:title>
  <dc:creator>Dr.maha fattah</dc:creator>
  <cp:lastModifiedBy>Dr.maha fattah</cp:lastModifiedBy>
  <cp:revision>1</cp:revision>
  <dcterms:created xsi:type="dcterms:W3CDTF">2025-10-21T23:15:54Z</dcterms:created>
  <dcterms:modified xsi:type="dcterms:W3CDTF">2025-10-22T02:25:29Z</dcterms:modified>
</cp:coreProperties>
</file>